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57" r:id="rId4"/>
    <p:sldId id="259" r:id="rId5"/>
    <p:sldId id="260" r:id="rId6"/>
    <p:sldId id="258" r:id="rId7"/>
    <p:sldId id="263" r:id="rId8"/>
    <p:sldId id="273" r:id="rId9"/>
    <p:sldId id="266" r:id="rId10"/>
    <p:sldId id="261" r:id="rId11"/>
    <p:sldId id="264" r:id="rId12"/>
    <p:sldId id="262" r:id="rId13"/>
    <p:sldId id="265" r:id="rId14"/>
    <p:sldId id="270" r:id="rId15"/>
    <p:sldId id="267" r:id="rId16"/>
    <p:sldId id="272" r:id="rId17"/>
    <p:sldId id="268" r:id="rId18"/>
    <p:sldId id="271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E057D-09CE-4545-8045-7CCBA6A4D5D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73F04-2E1F-4EA7-B23A-AED57FE60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173F04-2E1F-4EA7-B23A-AED57FE60F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5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80D71-B24D-F7CB-92C4-DC62D7F7E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F1E42-F90D-E782-EE8B-36000FC4C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DAD2F-A087-F9F9-8463-6F057BF2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6FD52-6D0E-3269-02C3-0D539E2E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EA84C-A620-685E-F935-8CC7370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4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A1C2-ED3D-3857-A0DE-6F020E0C9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84977-6F28-3D69-8263-3E4129392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CBBD1-AF46-987F-D0E8-96F0C020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4B346-A125-15BA-60AD-A8A878C1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CFFF0-1C8E-2FA0-50CF-03F51A35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7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6FA7-9FF6-7637-F8B9-79D276D33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AF928-B31E-28B7-6D35-5B4F2C070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2D7C3-2135-E050-FCD6-53935DC1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11BBD-EB27-AC4D-8C54-53C98C49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102F7-6FBB-AFF9-11A4-A4FF3B646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8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8D68-7FC4-F9FB-0647-819C4052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34D70-3E5B-22FC-CED7-D4DDB3B7D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97982-57E1-2CEB-C7A1-DFAB9AF39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B68C2-B715-F352-4683-4053ACE7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C444F-815F-C9E8-0F86-39B86068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DB5D1-F559-C903-94BB-A564C015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B633C-9618-975B-7028-FFBAA7E8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90244-1E73-7646-394A-8137A25D6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61195-984D-6174-84EB-A91B74BF7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9B610-4669-C7F8-6E6B-FB59F32AF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46C6D9-0A3A-D956-779F-C3F129657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E1030B-90D3-A99A-249A-1E34BC23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1C9275-618F-F694-E5FA-625E2DE4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6DECA4-45D5-6811-4189-B277E7A8B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7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7EDE3-4D5D-DCA5-ECE3-B7B6D4CE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D7D57-D8C7-5756-F0CB-0C99B420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531D9B-4147-9449-9698-3FAE3530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78D1F1-B98C-8E37-EDA6-84CA927BA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8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DF36B-7679-C0FF-384D-E01B1349B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90E67-F047-384B-3FF2-11A89CDA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1BA2A-38E2-0AE4-FAE1-85AD4050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0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B13C-013F-DE23-CE3F-668F0074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622B5-05D9-1C0C-2EBB-2695F011D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1CCE9-FAFA-658B-CF36-31AE5F282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23EE5-7374-8A4D-4584-63997410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BADD5-A18E-0FDF-5620-A91E7E2D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DDACE-A9B9-A921-FF49-2BE835AA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20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FAE1-69BF-1E58-1B6C-63EC0F333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9E0423-4B33-0D79-B504-01E3FE9EC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AC0AE-2EEA-CA65-F80E-4A04BE1B3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7170F-433D-EBB3-DE20-BD30B5BB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6D33D-165D-0FE5-2520-D01A95F5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6637A-2FA1-E53D-51F3-1AAEDBE6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6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4852-0FE4-841D-3F34-4946EA10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E0898-8EA6-1E34-3969-93348D0F7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EB79A-16E1-355F-7C47-49D27AF5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E563A-5233-6C40-DC0C-5BAEA522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08B3D-2EF2-E65C-22E1-8E82E51A8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6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0BB95-C493-3D44-E771-5F926C603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CC9CC-965C-7FAE-D11F-0DD7B6A0A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516FE-3A84-1894-42A7-917B4209E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DB151-550F-F944-68BB-B9F3DA53A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F33DD-39DA-6FA9-9C31-2AFCA693B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7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BB12A1-1C56-D942-77AC-7B0FCC51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1CBA3-FBF7-BB3E-AFF0-0774B30AE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8520D-A141-1CA8-9AE6-D0953E31D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0BA82A-5353-4D90-9E90-89D948ACBD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717B3-ED76-2C55-7E02-9DDFD8648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102A7-A18B-3C70-4EAA-4884EAB28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78793D-E0C2-40CF-A80F-EB3B245C7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OXVx3sMeHU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8BFB9A-459B-B659-0A06-C6E4EA2135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r="1804" b="1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4197FC-3E2B-7154-BC3B-581FC91E8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CST Principle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A5788-C8AD-8643-C842-823ED746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Common Good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6CD792-11DA-0F01-9FD0-39828C8CC7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90" b="361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ST 101: Rights and Responsibilities">
            <a:hlinkClick r:id="" action="ppaction://media"/>
            <a:extLst>
              <a:ext uri="{FF2B5EF4-FFF2-40B4-BE49-F238E27FC236}">
                <a16:creationId xmlns:a16="http://schemas.microsoft.com/office/drawing/2014/main" id="{199FD43C-0E26-1999-6A6F-8B69580674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4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D28BAA-9336-2463-282A-68AECA389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5" b="61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1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E4D9578-9611-4CED-873D-5048C96F2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41C762-7335-46DA-9C85-927E705B8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88668" cy="6858000"/>
          </a:xfrm>
          <a:custGeom>
            <a:avLst/>
            <a:gdLst>
              <a:gd name="connsiteX0" fmla="*/ 0 w 7388668"/>
              <a:gd name="connsiteY0" fmla="*/ 0 h 6858000"/>
              <a:gd name="connsiteX1" fmla="*/ 7369853 w 7388668"/>
              <a:gd name="connsiteY1" fmla="*/ 0 h 6858000"/>
              <a:gd name="connsiteX2" fmla="*/ 7363414 w 7388668"/>
              <a:gd name="connsiteY2" fmla="*/ 160754 h 6858000"/>
              <a:gd name="connsiteX3" fmla="*/ 7367470 w 7388668"/>
              <a:gd name="connsiteY3" fmla="*/ 350870 h 6858000"/>
              <a:gd name="connsiteX4" fmla="*/ 7368485 w 7388668"/>
              <a:gd name="connsiteY4" fmla="*/ 738248 h 6858000"/>
              <a:gd name="connsiteX5" fmla="*/ 7367598 w 7388668"/>
              <a:gd name="connsiteY5" fmla="*/ 1051329 h 6858000"/>
              <a:gd name="connsiteX6" fmla="*/ 7372750 w 7388668"/>
              <a:gd name="connsiteY6" fmla="*/ 1216617 h 6858000"/>
              <a:gd name="connsiteX7" fmla="*/ 7374114 w 7388668"/>
              <a:gd name="connsiteY7" fmla="*/ 1216617 h 6858000"/>
              <a:gd name="connsiteX8" fmla="*/ 7374491 w 7388668"/>
              <a:gd name="connsiteY8" fmla="*/ 1241159 h 6858000"/>
              <a:gd name="connsiteX9" fmla="*/ 7372627 w 7388668"/>
              <a:gd name="connsiteY9" fmla="*/ 1298998 h 6858000"/>
              <a:gd name="connsiteX10" fmla="*/ 7372264 w 7388668"/>
              <a:gd name="connsiteY10" fmla="*/ 1314450 h 6858000"/>
              <a:gd name="connsiteX11" fmla="*/ 7372129 w 7388668"/>
              <a:gd name="connsiteY11" fmla="*/ 1314450 h 6858000"/>
              <a:gd name="connsiteX12" fmla="*/ 7367711 w 7388668"/>
              <a:gd name="connsiteY12" fmla="*/ 1451529 h 6858000"/>
              <a:gd name="connsiteX13" fmla="*/ 7376602 w 7388668"/>
              <a:gd name="connsiteY13" fmla="*/ 1777349 h 6858000"/>
              <a:gd name="connsiteX14" fmla="*/ 7363899 w 7388668"/>
              <a:gd name="connsiteY14" fmla="*/ 2237181 h 6858000"/>
              <a:gd name="connsiteX15" fmla="*/ 7367075 w 7388668"/>
              <a:gd name="connsiteY15" fmla="*/ 2901271 h 6858000"/>
              <a:gd name="connsiteX16" fmla="*/ 7388668 w 7388668"/>
              <a:gd name="connsiteY16" fmla="*/ 3385366 h 6858000"/>
              <a:gd name="connsiteX17" fmla="*/ 7366186 w 7388668"/>
              <a:gd name="connsiteY17" fmla="*/ 3749928 h 6858000"/>
              <a:gd name="connsiteX18" fmla="*/ 7365169 w 7388668"/>
              <a:gd name="connsiteY18" fmla="*/ 4167080 h 6858000"/>
              <a:gd name="connsiteX19" fmla="*/ 7369996 w 7388668"/>
              <a:gd name="connsiteY19" fmla="*/ 4538757 h 6858000"/>
              <a:gd name="connsiteX20" fmla="*/ 7377365 w 7388668"/>
              <a:gd name="connsiteY20" fmla="*/ 4950193 h 6858000"/>
              <a:gd name="connsiteX21" fmla="*/ 7359961 w 7388668"/>
              <a:gd name="connsiteY21" fmla="*/ 5366074 h 6858000"/>
              <a:gd name="connsiteX22" fmla="*/ 7359961 w 7388668"/>
              <a:gd name="connsiteY22" fmla="*/ 5739911 h 6858000"/>
              <a:gd name="connsiteX23" fmla="*/ 7380159 w 7388668"/>
              <a:gd name="connsiteY23" fmla="*/ 6321306 h 6858000"/>
              <a:gd name="connsiteX24" fmla="*/ 7371474 w 7388668"/>
              <a:gd name="connsiteY24" fmla="*/ 6858000 h 6858000"/>
              <a:gd name="connsiteX25" fmla="*/ 0 w 7388668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388668" h="6858000">
                <a:moveTo>
                  <a:pt x="0" y="0"/>
                </a:moveTo>
                <a:lnTo>
                  <a:pt x="7369853" y="0"/>
                </a:lnTo>
                <a:lnTo>
                  <a:pt x="7363414" y="160754"/>
                </a:lnTo>
                <a:cubicBezTo>
                  <a:pt x="7362820" y="224139"/>
                  <a:pt x="7364172" y="287545"/>
                  <a:pt x="7367470" y="350870"/>
                </a:cubicBezTo>
                <a:cubicBezTo>
                  <a:pt x="7375996" y="479826"/>
                  <a:pt x="7376327" y="609245"/>
                  <a:pt x="7368485" y="738248"/>
                </a:cubicBezTo>
                <a:cubicBezTo>
                  <a:pt x="7361913" y="842483"/>
                  <a:pt x="7361610" y="947053"/>
                  <a:pt x="7367598" y="1051329"/>
                </a:cubicBezTo>
                <a:lnTo>
                  <a:pt x="7372750" y="1216617"/>
                </a:lnTo>
                <a:lnTo>
                  <a:pt x="7374114" y="1216617"/>
                </a:lnTo>
                <a:lnTo>
                  <a:pt x="7374491" y="1241159"/>
                </a:lnTo>
                <a:lnTo>
                  <a:pt x="7372627" y="1298998"/>
                </a:lnTo>
                <a:lnTo>
                  <a:pt x="7372264" y="1314450"/>
                </a:lnTo>
                <a:lnTo>
                  <a:pt x="7372129" y="1314450"/>
                </a:lnTo>
                <a:lnTo>
                  <a:pt x="7367711" y="1451529"/>
                </a:lnTo>
                <a:cubicBezTo>
                  <a:pt x="7361994" y="1560263"/>
                  <a:pt x="7370631" y="1668870"/>
                  <a:pt x="7376602" y="1777349"/>
                </a:cubicBezTo>
                <a:cubicBezTo>
                  <a:pt x="7385113" y="1931051"/>
                  <a:pt x="7374951" y="2084116"/>
                  <a:pt x="7363899" y="2237181"/>
                </a:cubicBezTo>
                <a:cubicBezTo>
                  <a:pt x="7348656" y="2458587"/>
                  <a:pt x="7357167" y="2679992"/>
                  <a:pt x="7367075" y="2901271"/>
                </a:cubicBezTo>
                <a:cubicBezTo>
                  <a:pt x="7374316" y="3062594"/>
                  <a:pt x="7386891" y="3223789"/>
                  <a:pt x="7388668" y="3385366"/>
                </a:cubicBezTo>
                <a:cubicBezTo>
                  <a:pt x="7388732" y="3507234"/>
                  <a:pt x="7381225" y="3628988"/>
                  <a:pt x="7366186" y="3749928"/>
                </a:cubicBezTo>
                <a:cubicBezTo>
                  <a:pt x="7350561" y="3888895"/>
                  <a:pt x="7357294" y="4027988"/>
                  <a:pt x="7365169" y="4167080"/>
                </a:cubicBezTo>
                <a:cubicBezTo>
                  <a:pt x="7372029" y="4290930"/>
                  <a:pt x="7372410" y="4414907"/>
                  <a:pt x="7369996" y="4538757"/>
                </a:cubicBezTo>
                <a:cubicBezTo>
                  <a:pt x="7367329" y="4676072"/>
                  <a:pt x="7367964" y="4813259"/>
                  <a:pt x="7377365" y="4950193"/>
                </a:cubicBezTo>
                <a:cubicBezTo>
                  <a:pt x="7388097" y="5089018"/>
                  <a:pt x="7382255" y="5228633"/>
                  <a:pt x="7359961" y="5366074"/>
                </a:cubicBezTo>
                <a:cubicBezTo>
                  <a:pt x="7339129" y="5490178"/>
                  <a:pt x="7344846" y="5615552"/>
                  <a:pt x="7359961" y="5739911"/>
                </a:cubicBezTo>
                <a:cubicBezTo>
                  <a:pt x="7383207" y="5933243"/>
                  <a:pt x="7383207" y="6127211"/>
                  <a:pt x="7380159" y="6321306"/>
                </a:cubicBezTo>
                <a:lnTo>
                  <a:pt x="737147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BD51FD-73DB-EF38-F30D-EDE371D1B129}"/>
              </a:ext>
            </a:extLst>
          </p:cNvPr>
          <p:cNvSpPr txBox="1"/>
          <p:nvPr/>
        </p:nvSpPr>
        <p:spPr>
          <a:xfrm>
            <a:off x="7900416" y="643467"/>
            <a:ext cx="3447288" cy="55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The Catholic tradition teaches that human dignity can be protected and a healthy community can be achieved only if human rights are protected and responsibilities are met. Therefore, every person has a fundamental right to life and a right to those things required for human decency. Corresponding to these rights are duties and responsibilities—to one another, to our families, and to the larger society.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736648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C3D16-02AE-A250-A33A-AFD00F705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44" y="0"/>
            <a:ext cx="8673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4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660E4-868E-6C7F-525F-A01248B0D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97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637B6-F1EC-DEC0-73EA-DFD83AF39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" b="1284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86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90A7F5-2001-84ED-D68C-C108BC526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5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CFF743-5296-2E3B-FB1C-4C2377615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93CBA9-8BD0-3106-EA04-59CDD1342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2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EF8A5A-C088-2D75-1248-AEFB1BFC6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2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18A565-C7E1-3B8A-757F-8E392044F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4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871B29-7382-4C65-5F9D-B4E7ACA00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5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EE82C-E3B6-EA87-9FBC-AE19FEE84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21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187636-9B2B-1CA1-D022-F2AA6A04E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33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0C84AF-2DE9-86A3-5029-A262BC4B7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" b="690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36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A356EC-22B5-EB84-08DA-8E817C058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8BF13B-E564-0F99-FFA1-6D3EB4E6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4" r="28494" b="1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5934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EF6303-5F97-67BC-62E9-EB7B60B8E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" b="500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97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6D3351-EBAA-EBE4-82DA-56DFB7B30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93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77</Words>
  <Application>Microsoft Office PowerPoint</Application>
  <PresentationFormat>Widescreen</PresentationFormat>
  <Paragraphs>4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CST Principle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Valerie Lewis-Mosley</dc:creator>
  <cp:lastModifiedBy>Valerie Lewis-Mosley</cp:lastModifiedBy>
  <cp:revision>1</cp:revision>
  <dcterms:created xsi:type="dcterms:W3CDTF">2026-09-28T18:13:08Z</dcterms:created>
  <dcterms:modified xsi:type="dcterms:W3CDTF">2026-09-28T20:48:35Z</dcterms:modified>
</cp:coreProperties>
</file>